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</p:sldIdLst>
  <p:sldSz cx="9180513" cy="6264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63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>
        <p:scale>
          <a:sx n="81" d="100"/>
          <a:sy n="81" d="100"/>
        </p:scale>
        <p:origin x="1965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8539" y="1025195"/>
            <a:ext cx="7803436" cy="2180896"/>
          </a:xfrm>
        </p:spPr>
        <p:txBody>
          <a:bodyPr anchor="b"/>
          <a:lstStyle>
            <a:lvl1pPr algn="ctr">
              <a:defRPr sz="548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7564" y="3290195"/>
            <a:ext cx="6885385" cy="1512416"/>
          </a:xfrm>
        </p:spPr>
        <p:txBody>
          <a:bodyPr/>
          <a:lstStyle>
            <a:lvl1pPr marL="0" indent="0" algn="ctr">
              <a:buNone/>
              <a:defRPr sz="2192"/>
            </a:lvl1pPr>
            <a:lvl2pPr marL="417606" indent="0" algn="ctr">
              <a:buNone/>
              <a:defRPr sz="1827"/>
            </a:lvl2pPr>
            <a:lvl3pPr marL="835213" indent="0" algn="ctr">
              <a:buNone/>
              <a:defRPr sz="1644"/>
            </a:lvl3pPr>
            <a:lvl4pPr marL="1252819" indent="0" algn="ctr">
              <a:buNone/>
              <a:defRPr sz="1461"/>
            </a:lvl4pPr>
            <a:lvl5pPr marL="1670426" indent="0" algn="ctr">
              <a:buNone/>
              <a:defRPr sz="1461"/>
            </a:lvl5pPr>
            <a:lvl6pPr marL="2088032" indent="0" algn="ctr">
              <a:buNone/>
              <a:defRPr sz="1461"/>
            </a:lvl6pPr>
            <a:lvl7pPr marL="2505639" indent="0" algn="ctr">
              <a:buNone/>
              <a:defRPr sz="1461"/>
            </a:lvl7pPr>
            <a:lvl8pPr marL="2923245" indent="0" algn="ctr">
              <a:buNone/>
              <a:defRPr sz="1461"/>
            </a:lvl8pPr>
            <a:lvl9pPr marL="3340852" indent="0" algn="ctr">
              <a:buNone/>
              <a:defRPr sz="1461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263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19911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9805" y="333514"/>
            <a:ext cx="1979548" cy="530868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1161" y="333514"/>
            <a:ext cx="5823888" cy="530868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329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79822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379" y="1561720"/>
            <a:ext cx="7918192" cy="2605764"/>
          </a:xfrm>
        </p:spPr>
        <p:txBody>
          <a:bodyPr anchor="b"/>
          <a:lstStyle>
            <a:lvl1pPr>
              <a:defRPr sz="548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379" y="4192136"/>
            <a:ext cx="7918192" cy="1370310"/>
          </a:xfrm>
        </p:spPr>
        <p:txBody>
          <a:bodyPr/>
          <a:lstStyle>
            <a:lvl1pPr marL="0" indent="0">
              <a:buNone/>
              <a:defRPr sz="2192">
                <a:solidFill>
                  <a:schemeClr val="tx1">
                    <a:tint val="82000"/>
                  </a:schemeClr>
                </a:solidFill>
              </a:defRPr>
            </a:lvl1pPr>
            <a:lvl2pPr marL="417606" indent="0">
              <a:buNone/>
              <a:defRPr sz="1827">
                <a:solidFill>
                  <a:schemeClr val="tx1">
                    <a:tint val="82000"/>
                  </a:schemeClr>
                </a:solidFill>
              </a:defRPr>
            </a:lvl2pPr>
            <a:lvl3pPr marL="835213" indent="0">
              <a:buNone/>
              <a:defRPr sz="1644">
                <a:solidFill>
                  <a:schemeClr val="tx1">
                    <a:tint val="82000"/>
                  </a:schemeClr>
                </a:solidFill>
              </a:defRPr>
            </a:lvl3pPr>
            <a:lvl4pPr marL="1252819" indent="0">
              <a:buNone/>
              <a:defRPr sz="1461">
                <a:solidFill>
                  <a:schemeClr val="tx1">
                    <a:tint val="82000"/>
                  </a:schemeClr>
                </a:solidFill>
              </a:defRPr>
            </a:lvl4pPr>
            <a:lvl5pPr marL="1670426" indent="0">
              <a:buNone/>
              <a:defRPr sz="1461">
                <a:solidFill>
                  <a:schemeClr val="tx1">
                    <a:tint val="82000"/>
                  </a:schemeClr>
                </a:solidFill>
              </a:defRPr>
            </a:lvl5pPr>
            <a:lvl6pPr marL="2088032" indent="0">
              <a:buNone/>
              <a:defRPr sz="1461">
                <a:solidFill>
                  <a:schemeClr val="tx1">
                    <a:tint val="82000"/>
                  </a:schemeClr>
                </a:solidFill>
              </a:defRPr>
            </a:lvl6pPr>
            <a:lvl7pPr marL="2505639" indent="0">
              <a:buNone/>
              <a:defRPr sz="1461">
                <a:solidFill>
                  <a:schemeClr val="tx1">
                    <a:tint val="82000"/>
                  </a:schemeClr>
                </a:solidFill>
              </a:defRPr>
            </a:lvl7pPr>
            <a:lvl8pPr marL="2923245" indent="0">
              <a:buNone/>
              <a:defRPr sz="1461">
                <a:solidFill>
                  <a:schemeClr val="tx1">
                    <a:tint val="82000"/>
                  </a:schemeClr>
                </a:solidFill>
              </a:defRPr>
            </a:lvl8pPr>
            <a:lvl9pPr marL="3340852" indent="0">
              <a:buNone/>
              <a:defRPr sz="146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84528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1160" y="1667573"/>
            <a:ext cx="3901718" cy="39746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7635" y="1667573"/>
            <a:ext cx="3901718" cy="39746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67589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6" y="333516"/>
            <a:ext cx="7918192" cy="121080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57" y="1535618"/>
            <a:ext cx="3883787" cy="752583"/>
          </a:xfrm>
        </p:spPr>
        <p:txBody>
          <a:bodyPr anchor="b"/>
          <a:lstStyle>
            <a:lvl1pPr marL="0" indent="0">
              <a:buNone/>
              <a:defRPr sz="2192" b="1"/>
            </a:lvl1pPr>
            <a:lvl2pPr marL="417606" indent="0">
              <a:buNone/>
              <a:defRPr sz="1827" b="1"/>
            </a:lvl2pPr>
            <a:lvl3pPr marL="835213" indent="0">
              <a:buNone/>
              <a:defRPr sz="1644" b="1"/>
            </a:lvl3pPr>
            <a:lvl4pPr marL="1252819" indent="0">
              <a:buNone/>
              <a:defRPr sz="1461" b="1"/>
            </a:lvl4pPr>
            <a:lvl5pPr marL="1670426" indent="0">
              <a:buNone/>
              <a:defRPr sz="1461" b="1"/>
            </a:lvl5pPr>
            <a:lvl6pPr marL="2088032" indent="0">
              <a:buNone/>
              <a:defRPr sz="1461" b="1"/>
            </a:lvl6pPr>
            <a:lvl7pPr marL="2505639" indent="0">
              <a:buNone/>
              <a:defRPr sz="1461" b="1"/>
            </a:lvl7pPr>
            <a:lvl8pPr marL="2923245" indent="0">
              <a:buNone/>
              <a:defRPr sz="1461" b="1"/>
            </a:lvl8pPr>
            <a:lvl9pPr marL="3340852" indent="0">
              <a:buNone/>
              <a:defRPr sz="146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57" y="2288201"/>
            <a:ext cx="3883787" cy="33655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635" y="1535618"/>
            <a:ext cx="3902914" cy="752583"/>
          </a:xfrm>
        </p:spPr>
        <p:txBody>
          <a:bodyPr anchor="b"/>
          <a:lstStyle>
            <a:lvl1pPr marL="0" indent="0">
              <a:buNone/>
              <a:defRPr sz="2192" b="1"/>
            </a:lvl1pPr>
            <a:lvl2pPr marL="417606" indent="0">
              <a:buNone/>
              <a:defRPr sz="1827" b="1"/>
            </a:lvl2pPr>
            <a:lvl3pPr marL="835213" indent="0">
              <a:buNone/>
              <a:defRPr sz="1644" b="1"/>
            </a:lvl3pPr>
            <a:lvl4pPr marL="1252819" indent="0">
              <a:buNone/>
              <a:defRPr sz="1461" b="1"/>
            </a:lvl4pPr>
            <a:lvl5pPr marL="1670426" indent="0">
              <a:buNone/>
              <a:defRPr sz="1461" b="1"/>
            </a:lvl5pPr>
            <a:lvl6pPr marL="2088032" indent="0">
              <a:buNone/>
              <a:defRPr sz="1461" b="1"/>
            </a:lvl6pPr>
            <a:lvl7pPr marL="2505639" indent="0">
              <a:buNone/>
              <a:defRPr sz="1461" b="1"/>
            </a:lvl7pPr>
            <a:lvl8pPr marL="2923245" indent="0">
              <a:buNone/>
              <a:defRPr sz="1461" b="1"/>
            </a:lvl8pPr>
            <a:lvl9pPr marL="3340852" indent="0">
              <a:buNone/>
              <a:defRPr sz="146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7635" y="2288201"/>
            <a:ext cx="3902914" cy="33655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2952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12797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46760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6" y="417618"/>
            <a:ext cx="2960954" cy="1461664"/>
          </a:xfrm>
        </p:spPr>
        <p:txBody>
          <a:bodyPr anchor="b"/>
          <a:lstStyle>
            <a:lvl1pPr>
              <a:defRPr sz="2923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2914" y="901941"/>
            <a:ext cx="4647635" cy="4451695"/>
          </a:xfrm>
        </p:spPr>
        <p:txBody>
          <a:bodyPr/>
          <a:lstStyle>
            <a:lvl1pPr>
              <a:defRPr sz="2923"/>
            </a:lvl1pPr>
            <a:lvl2pPr>
              <a:defRPr sz="2558"/>
            </a:lvl2pPr>
            <a:lvl3pPr>
              <a:defRPr sz="2192"/>
            </a:lvl3pPr>
            <a:lvl4pPr>
              <a:defRPr sz="1827"/>
            </a:lvl4pPr>
            <a:lvl5pPr>
              <a:defRPr sz="1827"/>
            </a:lvl5pPr>
            <a:lvl6pPr>
              <a:defRPr sz="1827"/>
            </a:lvl6pPr>
            <a:lvl7pPr>
              <a:defRPr sz="1827"/>
            </a:lvl7pPr>
            <a:lvl8pPr>
              <a:defRPr sz="1827"/>
            </a:lvl8pPr>
            <a:lvl9pPr>
              <a:defRPr sz="1827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2356" y="1879283"/>
            <a:ext cx="2960954" cy="3481603"/>
          </a:xfrm>
        </p:spPr>
        <p:txBody>
          <a:bodyPr/>
          <a:lstStyle>
            <a:lvl1pPr marL="0" indent="0">
              <a:buNone/>
              <a:defRPr sz="1461"/>
            </a:lvl1pPr>
            <a:lvl2pPr marL="417606" indent="0">
              <a:buNone/>
              <a:defRPr sz="1279"/>
            </a:lvl2pPr>
            <a:lvl3pPr marL="835213" indent="0">
              <a:buNone/>
              <a:defRPr sz="1096"/>
            </a:lvl3pPr>
            <a:lvl4pPr marL="1252819" indent="0">
              <a:buNone/>
              <a:defRPr sz="913"/>
            </a:lvl4pPr>
            <a:lvl5pPr marL="1670426" indent="0">
              <a:buNone/>
              <a:defRPr sz="913"/>
            </a:lvl5pPr>
            <a:lvl6pPr marL="2088032" indent="0">
              <a:buNone/>
              <a:defRPr sz="913"/>
            </a:lvl6pPr>
            <a:lvl7pPr marL="2505639" indent="0">
              <a:buNone/>
              <a:defRPr sz="913"/>
            </a:lvl7pPr>
            <a:lvl8pPr marL="2923245" indent="0">
              <a:buNone/>
              <a:defRPr sz="913"/>
            </a:lvl8pPr>
            <a:lvl9pPr marL="3340852" indent="0">
              <a:buNone/>
              <a:defRPr sz="913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29370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6" y="417618"/>
            <a:ext cx="2960954" cy="1461664"/>
          </a:xfrm>
        </p:spPr>
        <p:txBody>
          <a:bodyPr anchor="b"/>
          <a:lstStyle>
            <a:lvl1pPr>
              <a:defRPr sz="2923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02914" y="901941"/>
            <a:ext cx="4647635" cy="4451695"/>
          </a:xfrm>
        </p:spPr>
        <p:txBody>
          <a:bodyPr anchor="t"/>
          <a:lstStyle>
            <a:lvl1pPr marL="0" indent="0">
              <a:buNone/>
              <a:defRPr sz="2923"/>
            </a:lvl1pPr>
            <a:lvl2pPr marL="417606" indent="0">
              <a:buNone/>
              <a:defRPr sz="2558"/>
            </a:lvl2pPr>
            <a:lvl3pPr marL="835213" indent="0">
              <a:buNone/>
              <a:defRPr sz="2192"/>
            </a:lvl3pPr>
            <a:lvl4pPr marL="1252819" indent="0">
              <a:buNone/>
              <a:defRPr sz="1827"/>
            </a:lvl4pPr>
            <a:lvl5pPr marL="1670426" indent="0">
              <a:buNone/>
              <a:defRPr sz="1827"/>
            </a:lvl5pPr>
            <a:lvl6pPr marL="2088032" indent="0">
              <a:buNone/>
              <a:defRPr sz="1827"/>
            </a:lvl6pPr>
            <a:lvl7pPr marL="2505639" indent="0">
              <a:buNone/>
              <a:defRPr sz="1827"/>
            </a:lvl7pPr>
            <a:lvl8pPr marL="2923245" indent="0">
              <a:buNone/>
              <a:defRPr sz="1827"/>
            </a:lvl8pPr>
            <a:lvl9pPr marL="3340852" indent="0">
              <a:buNone/>
              <a:defRPr sz="1827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2356" y="1879283"/>
            <a:ext cx="2960954" cy="3481603"/>
          </a:xfrm>
        </p:spPr>
        <p:txBody>
          <a:bodyPr/>
          <a:lstStyle>
            <a:lvl1pPr marL="0" indent="0">
              <a:buNone/>
              <a:defRPr sz="1461"/>
            </a:lvl1pPr>
            <a:lvl2pPr marL="417606" indent="0">
              <a:buNone/>
              <a:defRPr sz="1279"/>
            </a:lvl2pPr>
            <a:lvl3pPr marL="835213" indent="0">
              <a:buNone/>
              <a:defRPr sz="1096"/>
            </a:lvl3pPr>
            <a:lvl4pPr marL="1252819" indent="0">
              <a:buNone/>
              <a:defRPr sz="913"/>
            </a:lvl4pPr>
            <a:lvl5pPr marL="1670426" indent="0">
              <a:buNone/>
              <a:defRPr sz="913"/>
            </a:lvl5pPr>
            <a:lvl6pPr marL="2088032" indent="0">
              <a:buNone/>
              <a:defRPr sz="913"/>
            </a:lvl6pPr>
            <a:lvl7pPr marL="2505639" indent="0">
              <a:buNone/>
              <a:defRPr sz="913"/>
            </a:lvl7pPr>
            <a:lvl8pPr marL="2923245" indent="0">
              <a:buNone/>
              <a:defRPr sz="913"/>
            </a:lvl8pPr>
            <a:lvl9pPr marL="3340852" indent="0">
              <a:buNone/>
              <a:defRPr sz="913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55073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1161" y="333516"/>
            <a:ext cx="7918192" cy="12108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1161" y="1667573"/>
            <a:ext cx="7918192" cy="3974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1160" y="5806056"/>
            <a:ext cx="2065615" cy="333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0E3671-C135-402B-B031-EE1CCB107EB2}" type="datetimeFigureOut">
              <a:rPr lang="fr-CH" smtClean="0"/>
              <a:t>21.08.2024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1045" y="5806056"/>
            <a:ext cx="3098423" cy="333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83738" y="5806056"/>
            <a:ext cx="2065615" cy="333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2D6076-22BD-4A77-9780-CD56EB4051A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9564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35213" rtl="0" eaLnBrk="1" latinLnBrk="0" hangingPunct="1">
        <a:lnSpc>
          <a:spcPct val="90000"/>
        </a:lnSpc>
        <a:spcBef>
          <a:spcPct val="0"/>
        </a:spcBef>
        <a:buNone/>
        <a:defRPr sz="40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803" indent="-208803" algn="l" defTabSz="835213" rtl="0" eaLnBrk="1" latinLnBrk="0" hangingPunct="1">
        <a:lnSpc>
          <a:spcPct val="90000"/>
        </a:lnSpc>
        <a:spcBef>
          <a:spcPts val="913"/>
        </a:spcBef>
        <a:buFont typeface="Arial" panose="020B0604020202020204" pitchFamily="34" charset="0"/>
        <a:buChar char="•"/>
        <a:defRPr sz="2558" kern="1200">
          <a:solidFill>
            <a:schemeClr val="tx1"/>
          </a:solidFill>
          <a:latin typeface="+mn-lt"/>
          <a:ea typeface="+mn-ea"/>
          <a:cs typeface="+mn-cs"/>
        </a:defRPr>
      </a:lvl1pPr>
      <a:lvl2pPr marL="626410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2192" kern="1200">
          <a:solidFill>
            <a:schemeClr val="tx1"/>
          </a:solidFill>
          <a:latin typeface="+mn-lt"/>
          <a:ea typeface="+mn-ea"/>
          <a:cs typeface="+mn-cs"/>
        </a:defRPr>
      </a:lvl2pPr>
      <a:lvl3pPr marL="1044016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827" kern="1200">
          <a:solidFill>
            <a:schemeClr val="tx1"/>
          </a:solidFill>
          <a:latin typeface="+mn-lt"/>
          <a:ea typeface="+mn-ea"/>
          <a:cs typeface="+mn-cs"/>
        </a:defRPr>
      </a:lvl3pPr>
      <a:lvl4pPr marL="1461623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4pPr>
      <a:lvl5pPr marL="1879229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5pPr>
      <a:lvl6pPr marL="2296836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6pPr>
      <a:lvl7pPr marL="2714442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7pPr>
      <a:lvl8pPr marL="3132049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8pPr>
      <a:lvl9pPr marL="3549655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1pPr>
      <a:lvl2pPr marL="417606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2pPr>
      <a:lvl3pPr marL="835213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3pPr>
      <a:lvl4pPr marL="1252819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4pPr>
      <a:lvl5pPr marL="1670426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5pPr>
      <a:lvl6pPr marL="2088032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6pPr>
      <a:lvl7pPr marL="2505639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7pPr>
      <a:lvl8pPr marL="2923245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8pPr>
      <a:lvl9pPr marL="3340852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4BF0495F-F0AA-F1C1-6FDD-BBD607BB90FE}"/>
              </a:ext>
            </a:extLst>
          </p:cNvPr>
          <p:cNvSpPr/>
          <p:nvPr/>
        </p:nvSpPr>
        <p:spPr>
          <a:xfrm>
            <a:off x="4590251" y="460228"/>
            <a:ext cx="4105800" cy="5341053"/>
          </a:xfrm>
          <a:prstGeom prst="rect">
            <a:avLst/>
          </a:prstGeom>
          <a:solidFill>
            <a:srgbClr val="5263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1F6DC05-0FB6-27E6-3538-FE1E7651D785}"/>
              </a:ext>
            </a:extLst>
          </p:cNvPr>
          <p:cNvSpPr/>
          <p:nvPr/>
        </p:nvSpPr>
        <p:spPr>
          <a:xfrm>
            <a:off x="484450" y="460232"/>
            <a:ext cx="4105801" cy="53410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1" name="Grafik 10" descr="Ein Bild, das Muster, Quadrat, Kunst, Symmetrie enthält.&#10;&#10;Automatisch generierte Beschreibung">
            <a:extLst>
              <a:ext uri="{FF2B5EF4-FFF2-40B4-BE49-F238E27FC236}">
                <a16:creationId xmlns:a16="http://schemas.microsoft.com/office/drawing/2014/main" id="{E559C27E-5CDF-2945-BA4D-7B4C237995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55" y="1714967"/>
            <a:ext cx="2831992" cy="283199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70BE1DAE-9D83-4303-CE47-BD819D8BCDC6}"/>
              </a:ext>
            </a:extLst>
          </p:cNvPr>
          <p:cNvSpPr txBox="1"/>
          <p:nvPr/>
        </p:nvSpPr>
        <p:spPr>
          <a:xfrm>
            <a:off x="484449" y="4486167"/>
            <a:ext cx="4105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www.robintrachsel.ch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E2ED288-E9EE-48C7-FBC9-B3D0C3992CD2}"/>
              </a:ext>
            </a:extLst>
          </p:cNvPr>
          <p:cNvCxnSpPr>
            <a:cxnSpLocks/>
          </p:cNvCxnSpPr>
          <p:nvPr/>
        </p:nvCxnSpPr>
        <p:spPr>
          <a:xfrm>
            <a:off x="4899375" y="3531998"/>
            <a:ext cx="34875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E56CC1FF-A2E1-F3EF-1C06-4463403EEFAA}"/>
              </a:ext>
            </a:extLst>
          </p:cNvPr>
          <p:cNvSpPr txBox="1"/>
          <p:nvPr/>
        </p:nvSpPr>
        <p:spPr>
          <a:xfrm>
            <a:off x="4590252" y="3710428"/>
            <a:ext cx="410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400" dirty="0">
                <a:solidFill>
                  <a:schemeClr val="bg1"/>
                </a:solidFill>
              </a:rPr>
              <a:t>Robin Trachsel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323DB88-0A53-81EB-0E74-947EE6464499}"/>
              </a:ext>
            </a:extLst>
          </p:cNvPr>
          <p:cNvSpPr txBox="1"/>
          <p:nvPr/>
        </p:nvSpPr>
        <p:spPr>
          <a:xfrm>
            <a:off x="4590252" y="4546959"/>
            <a:ext cx="41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800" dirty="0">
                <a:solidFill>
                  <a:srgbClr val="FFFFFF"/>
                </a:solidFill>
                <a:latin typeface="Aptos" panose="020B0004020202020204" pitchFamily="34" charset="0"/>
              </a:rPr>
              <a:t>ro.trachsel@vtxfree.ch</a:t>
            </a:r>
            <a:endParaRPr lang="de-CH" sz="2400" dirty="0"/>
          </a:p>
          <a:p>
            <a:pPr algn="ctr"/>
            <a:r>
              <a:rPr lang="fr-CH" sz="1800" dirty="0">
                <a:solidFill>
                  <a:srgbClr val="FFFFFF"/>
                </a:solidFill>
                <a:latin typeface="Aptos" panose="020B0004020202020204" pitchFamily="34" charset="0"/>
              </a:rPr>
              <a:t>+41 78 406 61 52</a:t>
            </a:r>
            <a:endParaRPr lang="de-CH" sz="2400" dirty="0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9CF52672-97B3-9C49-B4D2-F7B8A04548DC}"/>
              </a:ext>
            </a:extLst>
          </p:cNvPr>
          <p:cNvCxnSpPr>
            <a:cxnSpLocks/>
          </p:cNvCxnSpPr>
          <p:nvPr/>
        </p:nvCxnSpPr>
        <p:spPr>
          <a:xfrm>
            <a:off x="4899375" y="4330678"/>
            <a:ext cx="34875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8A2CAD4B-DE8A-B3C3-1FF0-0C54FC109410}"/>
              </a:ext>
            </a:extLst>
          </p:cNvPr>
          <p:cNvSpPr txBox="1"/>
          <p:nvPr/>
        </p:nvSpPr>
        <p:spPr>
          <a:xfrm>
            <a:off x="484448" y="1314049"/>
            <a:ext cx="4105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Offizielles Portfolio</a:t>
            </a:r>
          </a:p>
        </p:txBody>
      </p:sp>
      <p:pic>
        <p:nvPicPr>
          <p:cNvPr id="10" name="Grafik 9" descr="Ein Bild, das Menschliches Gesicht, Person, Lächeln, Kleidung enthält.&#10;&#10;Automatisch generierte Beschreibung">
            <a:extLst>
              <a:ext uri="{FF2B5EF4-FFF2-40B4-BE49-F238E27FC236}">
                <a16:creationId xmlns:a16="http://schemas.microsoft.com/office/drawing/2014/main" id="{A7933304-B47B-D10F-09E2-659E1B46D9C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957"/>
          <a:stretch/>
        </p:blipFill>
        <p:spPr>
          <a:xfrm>
            <a:off x="4899375" y="299124"/>
            <a:ext cx="3385055" cy="292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473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</Words>
  <Application>Microsoft Office PowerPoint</Application>
  <PresentationFormat>Benutzerdefiniert</PresentationFormat>
  <Paragraphs>5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Trachsel Robin</dc:creator>
  <cp:lastModifiedBy>Trachsel Robin</cp:lastModifiedBy>
  <cp:revision>2</cp:revision>
  <dcterms:created xsi:type="dcterms:W3CDTF">2024-08-21T10:51:32Z</dcterms:created>
  <dcterms:modified xsi:type="dcterms:W3CDTF">2024-08-21T19:21:33Z</dcterms:modified>
</cp:coreProperties>
</file>

<file path=docProps/thumbnail.jpeg>
</file>